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95" r:id="rId5"/>
    <p:sldId id="286" r:id="rId6"/>
    <p:sldId id="291" r:id="rId7"/>
    <p:sldId id="305" r:id="rId8"/>
    <p:sldId id="307" r:id="rId9"/>
    <p:sldId id="306" r:id="rId10"/>
    <p:sldId id="304" r:id="rId11"/>
    <p:sldId id="303" r:id="rId12"/>
    <p:sldId id="290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5659"/>
    <a:srgbClr val="83A83F"/>
    <a:srgbClr val="FBA93D"/>
    <a:srgbClr val="C3DD93"/>
    <a:srgbClr val="716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DC8965-1636-45CB-A796-AD0F8FCCCB1F}" v="5" dt="2025-09-10T18:54:43.8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327" autoAdjust="0"/>
    <p:restoredTop sz="95646" autoAdjust="0"/>
  </p:normalViewPr>
  <p:slideViewPr>
    <p:cSldViewPr snapToGrid="0">
      <p:cViewPr varScale="1">
        <p:scale>
          <a:sx n="72" d="100"/>
          <a:sy n="72" d="100"/>
        </p:scale>
        <p:origin x="475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79bf7848-a030-4096-934a-3abbfde4984a" providerId="ADAL" clId="{8DE9E9FB-001C-4B84-83DE-E1F7ABB9FAA3}"/>
    <pc:docChg chg="undo custSel addSld modSld sldOrd">
      <pc:chgData name="Deborah Shaw" userId="79bf7848-a030-4096-934a-3abbfde4984a" providerId="ADAL" clId="{8DE9E9FB-001C-4B84-83DE-E1F7ABB9FAA3}" dt="2025-09-23T16:35:20.226" v="476" actId="21"/>
      <pc:docMkLst>
        <pc:docMk/>
      </pc:docMkLst>
      <pc:sldChg chg="modSp mod">
        <pc:chgData name="Deborah Shaw" userId="79bf7848-a030-4096-934a-3abbfde4984a" providerId="ADAL" clId="{8DE9E9FB-001C-4B84-83DE-E1F7ABB9FAA3}" dt="2025-09-10T13:32:04.228" v="12" actId="1076"/>
        <pc:sldMkLst>
          <pc:docMk/>
          <pc:sldMk cId="4285908524" sldId="290"/>
        </pc:sldMkLst>
        <pc:picChg chg="mod modCrop">
          <ac:chgData name="Deborah Shaw" userId="79bf7848-a030-4096-934a-3abbfde4984a" providerId="ADAL" clId="{8DE9E9FB-001C-4B84-83DE-E1F7ABB9FAA3}" dt="2025-09-10T13:32:04.228" v="12" actId="1076"/>
          <ac:picMkLst>
            <pc:docMk/>
            <pc:sldMk cId="4285908524" sldId="290"/>
            <ac:picMk id="15" creationId="{31B55404-05DE-48F5-936D-2DDD22A6349E}"/>
          </ac:picMkLst>
        </pc:picChg>
      </pc:sldChg>
      <pc:sldChg chg="delSp modSp mod">
        <pc:chgData name="Deborah Shaw" userId="79bf7848-a030-4096-934a-3abbfde4984a" providerId="ADAL" clId="{8DE9E9FB-001C-4B84-83DE-E1F7ABB9FAA3}" dt="2025-09-23T16:35:20.226" v="476" actId="21"/>
        <pc:sldMkLst>
          <pc:docMk/>
          <pc:sldMk cId="2378721880" sldId="291"/>
        </pc:sldMkLst>
        <pc:spChg chg="mod">
          <ac:chgData name="Deborah Shaw" userId="79bf7848-a030-4096-934a-3abbfde4984a" providerId="ADAL" clId="{8DE9E9FB-001C-4B84-83DE-E1F7ABB9FAA3}" dt="2025-09-10T18:06:12.556" v="37" actId="20577"/>
          <ac:spMkLst>
            <pc:docMk/>
            <pc:sldMk cId="2378721880" sldId="291"/>
            <ac:spMk id="8" creationId="{8C3D8872-5056-45C3-9946-A3DBDCEC2F73}"/>
          </ac:spMkLst>
        </pc:spChg>
        <pc:spChg chg="del mod">
          <ac:chgData name="Deborah Shaw" userId="79bf7848-a030-4096-934a-3abbfde4984a" providerId="ADAL" clId="{8DE9E9FB-001C-4B84-83DE-E1F7ABB9FAA3}" dt="2025-09-23T16:35:17.947" v="475" actId="21"/>
          <ac:spMkLst>
            <pc:docMk/>
            <pc:sldMk cId="2378721880" sldId="291"/>
            <ac:spMk id="17" creationId="{2B12681D-8C5C-1BC1-E75E-071C6320AFBB}"/>
          </ac:spMkLst>
        </pc:spChg>
        <pc:picChg chg="del">
          <ac:chgData name="Deborah Shaw" userId="79bf7848-a030-4096-934a-3abbfde4984a" providerId="ADAL" clId="{8DE9E9FB-001C-4B84-83DE-E1F7ABB9FAA3}" dt="2025-09-23T16:35:20.226" v="476" actId="21"/>
          <ac:picMkLst>
            <pc:docMk/>
            <pc:sldMk cId="2378721880" sldId="291"/>
            <ac:picMk id="13" creationId="{408B2E0C-996A-0E58-5951-1577CA852F18}"/>
          </ac:picMkLst>
        </pc:picChg>
        <pc:picChg chg="mod">
          <ac:chgData name="Deborah Shaw" userId="79bf7848-a030-4096-934a-3abbfde4984a" providerId="ADAL" clId="{8DE9E9FB-001C-4B84-83DE-E1F7ABB9FAA3}" dt="2025-09-15T11:13:08.887" v="128" actId="14826"/>
          <ac:picMkLst>
            <pc:docMk/>
            <pc:sldMk cId="2378721880" sldId="291"/>
            <ac:picMk id="24" creationId="{89BA2819-86B6-DD78-7853-81A89EE9C13D}"/>
          </ac:picMkLst>
        </pc:picChg>
      </pc:sldChg>
      <pc:sldChg chg="modSp mod">
        <pc:chgData name="Deborah Shaw" userId="79bf7848-a030-4096-934a-3abbfde4984a" providerId="ADAL" clId="{8DE9E9FB-001C-4B84-83DE-E1F7ABB9FAA3}" dt="2025-09-10T13:52:23.552" v="20" actId="403"/>
        <pc:sldMkLst>
          <pc:docMk/>
          <pc:sldMk cId="3829610916" sldId="295"/>
        </pc:sldMkLst>
        <pc:spChg chg="mod">
          <ac:chgData name="Deborah Shaw" userId="79bf7848-a030-4096-934a-3abbfde4984a" providerId="ADAL" clId="{8DE9E9FB-001C-4B84-83DE-E1F7ABB9FAA3}" dt="2025-09-10T13:52:23.552" v="20" actId="403"/>
          <ac:spMkLst>
            <pc:docMk/>
            <pc:sldMk cId="3829610916" sldId="295"/>
            <ac:spMk id="3" creationId="{117E80A5-0A88-072D-D373-1B79DB1B2DCA}"/>
          </ac:spMkLst>
        </pc:spChg>
      </pc:sldChg>
      <pc:sldChg chg="add">
        <pc:chgData name="Deborah Shaw" userId="79bf7848-a030-4096-934a-3abbfde4984a" providerId="ADAL" clId="{8DE9E9FB-001C-4B84-83DE-E1F7ABB9FAA3}" dt="2025-09-10T13:28:28.907" v="8"/>
        <pc:sldMkLst>
          <pc:docMk/>
          <pc:sldMk cId="3960905694" sldId="303"/>
        </pc:sldMkLst>
      </pc:sldChg>
      <pc:sldChg chg="addSp delSp modSp new mod">
        <pc:chgData name="Deborah Shaw" userId="79bf7848-a030-4096-934a-3abbfde4984a" providerId="ADAL" clId="{8DE9E9FB-001C-4B84-83DE-E1F7ABB9FAA3}" dt="2025-09-10T18:56:41.504" v="126" actId="14826"/>
        <pc:sldMkLst>
          <pc:docMk/>
          <pc:sldMk cId="787753088" sldId="304"/>
        </pc:sldMkLst>
        <pc:spChg chg="mod ord">
          <ac:chgData name="Deborah Shaw" userId="79bf7848-a030-4096-934a-3abbfde4984a" providerId="ADAL" clId="{8DE9E9FB-001C-4B84-83DE-E1F7ABB9FAA3}" dt="2025-09-10T18:55:04.884" v="124" actId="170"/>
          <ac:spMkLst>
            <pc:docMk/>
            <pc:sldMk cId="787753088" sldId="304"/>
            <ac:spMk id="2" creationId="{9AA62CA9-7390-47EB-D47C-65163574E62A}"/>
          </ac:spMkLst>
        </pc:spChg>
        <pc:picChg chg="add mod">
          <ac:chgData name="Deborah Shaw" userId="79bf7848-a030-4096-934a-3abbfde4984a" providerId="ADAL" clId="{8DE9E9FB-001C-4B84-83DE-E1F7ABB9FAA3}" dt="2025-09-10T18:56:41.504" v="126" actId="14826"/>
          <ac:picMkLst>
            <pc:docMk/>
            <pc:sldMk cId="787753088" sldId="304"/>
            <ac:picMk id="72" creationId="{62524BE4-915D-A506-46A4-AD43209C7DEB}"/>
          </ac:picMkLst>
        </pc:picChg>
      </pc:sldChg>
      <pc:sldChg chg="addSp delSp modSp new mod">
        <pc:chgData name="Deborah Shaw" userId="79bf7848-a030-4096-934a-3abbfde4984a" providerId="ADAL" clId="{8DE9E9FB-001C-4B84-83DE-E1F7ABB9FAA3}" dt="2025-09-23T16:29:38.204" v="429" actId="20577"/>
        <pc:sldMkLst>
          <pc:docMk/>
          <pc:sldMk cId="3097666332" sldId="305"/>
        </pc:sldMkLst>
        <pc:spChg chg="mod">
          <ac:chgData name="Deborah Shaw" userId="79bf7848-a030-4096-934a-3abbfde4984a" providerId="ADAL" clId="{8DE9E9FB-001C-4B84-83DE-E1F7ABB9FAA3}" dt="2025-09-23T16:28:23.753" v="402" actId="20577"/>
          <ac:spMkLst>
            <pc:docMk/>
            <pc:sldMk cId="3097666332" sldId="305"/>
            <ac:spMk id="2" creationId="{A5F0D579-7F6A-6CB8-128B-7F8F7EC84AEC}"/>
          </ac:spMkLst>
        </pc:spChg>
        <pc:spChg chg="del">
          <ac:chgData name="Deborah Shaw" userId="79bf7848-a030-4096-934a-3abbfde4984a" providerId="ADAL" clId="{8DE9E9FB-001C-4B84-83DE-E1F7ABB9FAA3}" dt="2025-09-23T15:18:32.442" v="130" actId="3680"/>
          <ac:spMkLst>
            <pc:docMk/>
            <pc:sldMk cId="3097666332" sldId="305"/>
            <ac:spMk id="3" creationId="{626DEDF5-A9DC-66E8-F4F6-000550A933C9}"/>
          </ac:spMkLst>
        </pc:spChg>
        <pc:graphicFrameChg chg="add mod ord modGraphic">
          <ac:chgData name="Deborah Shaw" userId="79bf7848-a030-4096-934a-3abbfde4984a" providerId="ADAL" clId="{8DE9E9FB-001C-4B84-83DE-E1F7ABB9FAA3}" dt="2025-09-23T16:29:38.204" v="429" actId="20577"/>
          <ac:graphicFrameMkLst>
            <pc:docMk/>
            <pc:sldMk cId="3097666332" sldId="305"/>
            <ac:graphicFrameMk id="4" creationId="{BE1F2AEC-029A-36DE-C900-A64520E33907}"/>
          </ac:graphicFrameMkLst>
        </pc:graphicFrameChg>
      </pc:sldChg>
      <pc:sldChg chg="modSp add mod">
        <pc:chgData name="Deborah Shaw" userId="79bf7848-a030-4096-934a-3abbfde4984a" providerId="ADAL" clId="{8DE9E9FB-001C-4B84-83DE-E1F7ABB9FAA3}" dt="2025-09-23T16:34:17.488" v="471" actId="20577"/>
        <pc:sldMkLst>
          <pc:docMk/>
          <pc:sldMk cId="110294496" sldId="306"/>
        </pc:sldMkLst>
        <pc:spChg chg="mod">
          <ac:chgData name="Deborah Shaw" userId="79bf7848-a030-4096-934a-3abbfde4984a" providerId="ADAL" clId="{8DE9E9FB-001C-4B84-83DE-E1F7ABB9FAA3}" dt="2025-09-23T16:28:32.448" v="416" actId="20577"/>
          <ac:spMkLst>
            <pc:docMk/>
            <pc:sldMk cId="110294496" sldId="306"/>
            <ac:spMk id="2" creationId="{58F730FB-9718-0BA5-365F-75160FB2FCA1}"/>
          </ac:spMkLst>
        </pc:spChg>
        <pc:graphicFrameChg chg="modGraphic">
          <ac:chgData name="Deborah Shaw" userId="79bf7848-a030-4096-934a-3abbfde4984a" providerId="ADAL" clId="{8DE9E9FB-001C-4B84-83DE-E1F7ABB9FAA3}" dt="2025-09-23T16:34:17.488" v="471" actId="20577"/>
          <ac:graphicFrameMkLst>
            <pc:docMk/>
            <pc:sldMk cId="110294496" sldId="306"/>
            <ac:graphicFrameMk id="4" creationId="{DEA63D35-8098-03B6-3E9B-17773D763D2B}"/>
          </ac:graphicFrameMkLst>
        </pc:graphicFrameChg>
      </pc:sldChg>
      <pc:sldChg chg="add ord">
        <pc:chgData name="Deborah Shaw" userId="79bf7848-a030-4096-934a-3abbfde4984a" providerId="ADAL" clId="{8DE9E9FB-001C-4B84-83DE-E1F7ABB9FAA3}" dt="2025-09-23T16:35:11.416" v="474"/>
        <pc:sldMkLst>
          <pc:docMk/>
          <pc:sldMk cId="2662665892" sldId="307"/>
        </pc:sldMkLst>
      </pc:sldChg>
    </pc:docChg>
  </pc:docChgLst>
  <pc:docChgLst>
    <pc:chgData name="Deborah Shaw" userId="79bf7848-a030-4096-934a-3abbfde4984a" providerId="ADAL" clId="{669712E8-54E4-408E-A16C-A26A7745071A}"/>
    <pc:docChg chg="undo custSel addSld delSld modSld">
      <pc:chgData name="Deborah Shaw" userId="79bf7848-a030-4096-934a-3abbfde4984a" providerId="ADAL" clId="{669712E8-54E4-408E-A16C-A26A7745071A}" dt="2024-02-11T03:27:25.277" v="287" actId="2696"/>
      <pc:docMkLst>
        <pc:docMk/>
      </pc:docMkLst>
      <pc:sldChg chg="delSp add del">
        <pc:chgData name="Deborah Shaw" userId="79bf7848-a030-4096-934a-3abbfde4984a" providerId="ADAL" clId="{669712E8-54E4-408E-A16C-A26A7745071A}" dt="2024-02-11T03:26:55.240" v="279" actId="2696"/>
        <pc:sldMkLst>
          <pc:docMk/>
          <pc:sldMk cId="1993137712" sldId="282"/>
        </pc:sldMkLst>
      </pc:sldChg>
      <pc:sldChg chg="del">
        <pc:chgData name="Deborah Shaw" userId="79bf7848-a030-4096-934a-3abbfde4984a" providerId="ADAL" clId="{669712E8-54E4-408E-A16C-A26A7745071A}" dt="2024-02-11T03:27:25.277" v="287" actId="2696"/>
        <pc:sldMkLst>
          <pc:docMk/>
          <pc:sldMk cId="1402606782" sldId="284"/>
        </pc:sldMkLst>
      </pc:sldChg>
      <pc:sldChg chg="modSp mod">
        <pc:chgData name="Deborah Shaw" userId="79bf7848-a030-4096-934a-3abbfde4984a" providerId="ADAL" clId="{669712E8-54E4-408E-A16C-A26A7745071A}" dt="2024-02-11T03:04:22.323" v="54" actId="207"/>
        <pc:sldMkLst>
          <pc:docMk/>
          <pc:sldMk cId="834478945" sldId="286"/>
        </pc:sldMkLst>
      </pc:sldChg>
      <pc:sldChg chg="delSp modSp mod">
        <pc:chgData name="Deborah Shaw" userId="79bf7848-a030-4096-934a-3abbfde4984a" providerId="ADAL" clId="{669712E8-54E4-408E-A16C-A26A7745071A}" dt="2024-02-11T03:21:48.987" v="268" actId="18131"/>
        <pc:sldMkLst>
          <pc:docMk/>
          <pc:sldMk cId="4285908524" sldId="290"/>
        </pc:sldMkLst>
      </pc:sldChg>
      <pc:sldChg chg="addSp delSp modSp mod">
        <pc:chgData name="Deborah Shaw" userId="79bf7848-a030-4096-934a-3abbfde4984a" providerId="ADAL" clId="{669712E8-54E4-408E-A16C-A26A7745071A}" dt="2024-02-11T03:26:44.991" v="278" actId="18131"/>
        <pc:sldMkLst>
          <pc:docMk/>
          <pc:sldMk cId="2378721880" sldId="291"/>
        </pc:sldMkLst>
      </pc:sldChg>
      <pc:sldChg chg="modSp mod">
        <pc:chgData name="Deborah Shaw" userId="79bf7848-a030-4096-934a-3abbfde4984a" providerId="ADAL" clId="{669712E8-54E4-408E-A16C-A26A7745071A}" dt="2024-02-11T03:00:38.705" v="43" actId="18131"/>
        <pc:sldMkLst>
          <pc:docMk/>
          <pc:sldMk cId="3829610916" sldId="295"/>
        </pc:sldMkLst>
      </pc:sldChg>
      <pc:sldChg chg="del">
        <pc:chgData name="Deborah Shaw" userId="79bf7848-a030-4096-934a-3abbfde4984a" providerId="ADAL" clId="{669712E8-54E4-408E-A16C-A26A7745071A}" dt="2024-02-11T03:25:20.577" v="269" actId="2696"/>
        <pc:sldMkLst>
          <pc:docMk/>
          <pc:sldMk cId="3366674161" sldId="302"/>
        </pc:sldMkLst>
      </pc:sldChg>
      <pc:sldChg chg="del">
        <pc:chgData name="Deborah Shaw" userId="79bf7848-a030-4096-934a-3abbfde4984a" providerId="ADAL" clId="{669712E8-54E4-408E-A16C-A26A7745071A}" dt="2024-02-11T03:27:17.422" v="286" actId="2696"/>
        <pc:sldMkLst>
          <pc:docMk/>
          <pc:sldMk cId="2884758104" sldId="308"/>
        </pc:sldMkLst>
      </pc:sldChg>
      <pc:sldChg chg="del">
        <pc:chgData name="Deborah Shaw" userId="79bf7848-a030-4096-934a-3abbfde4984a" providerId="ADAL" clId="{669712E8-54E4-408E-A16C-A26A7745071A}" dt="2024-02-11T03:26:58.284" v="280" actId="2696"/>
        <pc:sldMkLst>
          <pc:docMk/>
          <pc:sldMk cId="2279164728" sldId="311"/>
        </pc:sldMkLst>
      </pc:sldChg>
      <pc:sldChg chg="del">
        <pc:chgData name="Deborah Shaw" userId="79bf7848-a030-4096-934a-3abbfde4984a" providerId="ADAL" clId="{669712E8-54E4-408E-A16C-A26A7745071A}" dt="2024-02-11T03:27:01.854" v="281" actId="2696"/>
        <pc:sldMkLst>
          <pc:docMk/>
          <pc:sldMk cId="2813116919" sldId="312"/>
        </pc:sldMkLst>
      </pc:sldChg>
      <pc:sldChg chg="del">
        <pc:chgData name="Deborah Shaw" userId="79bf7848-a030-4096-934a-3abbfde4984a" providerId="ADAL" clId="{669712E8-54E4-408E-A16C-A26A7745071A}" dt="2024-02-11T03:27:14.389" v="285" actId="2696"/>
        <pc:sldMkLst>
          <pc:docMk/>
          <pc:sldMk cId="1721112766" sldId="313"/>
        </pc:sldMkLst>
      </pc:sldChg>
      <pc:sldChg chg="del">
        <pc:chgData name="Deborah Shaw" userId="79bf7848-a030-4096-934a-3abbfde4984a" providerId="ADAL" clId="{669712E8-54E4-408E-A16C-A26A7745071A}" dt="2024-02-11T03:27:11.896" v="284" actId="2696"/>
        <pc:sldMkLst>
          <pc:docMk/>
          <pc:sldMk cId="2926521449" sldId="314"/>
        </pc:sldMkLst>
      </pc:sldChg>
      <pc:sldChg chg="del">
        <pc:chgData name="Deborah Shaw" userId="79bf7848-a030-4096-934a-3abbfde4984a" providerId="ADAL" clId="{669712E8-54E4-408E-A16C-A26A7745071A}" dt="2024-02-11T03:27:09.220" v="283" actId="2696"/>
        <pc:sldMkLst>
          <pc:docMk/>
          <pc:sldMk cId="1383805713" sldId="315"/>
        </pc:sldMkLst>
      </pc:sldChg>
      <pc:sldChg chg="del">
        <pc:chgData name="Deborah Shaw" userId="79bf7848-a030-4096-934a-3abbfde4984a" providerId="ADAL" clId="{669712E8-54E4-408E-A16C-A26A7745071A}" dt="2024-02-11T03:27:05.428" v="282" actId="2696"/>
        <pc:sldMkLst>
          <pc:docMk/>
          <pc:sldMk cId="4190127200" sldId="316"/>
        </pc:sldMkLst>
      </pc:sldChg>
    </pc:docChg>
  </pc:docChgLst>
</pc:chgInfo>
</file>

<file path=ppt/media/image1.jpeg>
</file>

<file path=ppt/media/image2.jpeg>
</file>

<file path=ppt/media/image3.jp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445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AC8F7-E409-88B6-257C-2D8118D39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891E70-F3A1-3A19-3EF7-90B4363895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43AC17-0F0D-354C-733B-65C0637DB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B4AB6A-E173-32F9-BCF1-D591717B4F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1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D5045D-F626-0F09-D5BC-23AF6D243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194CEF-F1C4-B97B-7CE9-F2BF40C53C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523CF1-EEF0-39DE-5B0E-14C87D7461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A8246-77A7-545F-D632-79579CF74A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5D7C9E-35D9-4D05-A3C8-EB7FE07A4C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3422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74" b="2848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4655" y="3658183"/>
            <a:ext cx="5833415" cy="2851456"/>
          </a:xfrm>
        </p:spPr>
        <p:txBody>
          <a:bodyPr anchor="ctr">
            <a:normAutofit fontScale="92500" lnSpcReduction="20000"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For which of you who desires to build a tower does not first sit down and count the cost to calculate if he has what he needs to complete it? Otherwise, when he has laid a foundation and is not able to finish, all who see it will begin to mock him, saying, “This man began to build and was not able to finish” (Luke 14:28-30). </a:t>
            </a:r>
            <a:endParaRPr lang="en-US" sz="2200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Calibri"/>
              <a:ea typeface="Times New Roman" panose="02020603050405020304" pitchFamily="18" charset="0"/>
            </a:endParaRPr>
          </a:p>
          <a:p>
            <a:pPr marL="0" lvl="0" indent="0" fontAlgn="base">
              <a:spcBef>
                <a:spcPts val="0"/>
              </a:spcBef>
              <a:buNone/>
              <a:defRPr/>
            </a:pPr>
            <a:r>
              <a:rPr lang="en-US" sz="1400" dirty="0">
                <a:latin typeface="Calibri"/>
                <a:ea typeface="Times New Roman" panose="02020603050405020304" pitchFamily="18" charset="0"/>
                <a:cs typeface="Arial"/>
              </a:rPr>
              <a:t>All Scripture taken from the English Unlocked Literal Bible (ULB), ©2017, 2022 Wycliffe Associates, Available at https://bibleineverylanguage.org/translations, licensed under the Creative Commons Attribution-</a:t>
            </a:r>
            <a:r>
              <a:rPr lang="en-US" sz="1400" dirty="0" err="1">
                <a:latin typeface="Calibri"/>
                <a:ea typeface="Times New Roman" panose="02020603050405020304" pitchFamily="18" charset="0"/>
                <a:cs typeface="Arial"/>
              </a:rPr>
              <a:t>ShareAlike</a:t>
            </a:r>
            <a:r>
              <a:rPr lang="en-US" sz="1400" dirty="0">
                <a:latin typeface="Calibri"/>
                <a:ea typeface="Times New Roman" panose="02020603050405020304" pitchFamily="18" charset="0"/>
                <a:cs typeface="Arial"/>
              </a:rPr>
              <a:t> 4.0 International License. </a:t>
            </a:r>
          </a:p>
          <a:p>
            <a:pPr marL="0" lvl="0" indent="0" fontAlgn="base">
              <a:spcBef>
                <a:spcPts val="0"/>
              </a:spcBef>
              <a:buNone/>
              <a:defRPr/>
            </a:pPr>
            <a:r>
              <a:rPr lang="en-US" sz="1400" dirty="0">
                <a:latin typeface="Calibri"/>
                <a:ea typeface="Times New Roman" panose="02020603050405020304" pitchFamily="18" charset="0"/>
                <a:cs typeface="Arial"/>
              </a:rPr>
              <a:t>The English ULB is based on the </a:t>
            </a:r>
            <a:r>
              <a:rPr lang="en-US" sz="1400" dirty="0" err="1">
                <a:latin typeface="Calibri"/>
                <a:ea typeface="Times New Roman" panose="02020603050405020304" pitchFamily="18" charset="0"/>
                <a:cs typeface="Arial"/>
              </a:rPr>
              <a:t>unfoldingWord</a:t>
            </a:r>
            <a:r>
              <a:rPr lang="en-US" sz="1400" dirty="0">
                <a:latin typeface="Calibri"/>
                <a:ea typeface="Times New Roman" panose="02020603050405020304" pitchFamily="18" charset="0"/>
                <a:cs typeface="Arial"/>
              </a:rPr>
              <a:t>® Literal Text, CC BY-SA 4.0. The original work of the </a:t>
            </a:r>
            <a:r>
              <a:rPr lang="en-US" sz="1400" dirty="0" err="1">
                <a:latin typeface="Calibri"/>
                <a:ea typeface="Times New Roman" panose="02020603050405020304" pitchFamily="18" charset="0"/>
                <a:cs typeface="Arial"/>
              </a:rPr>
              <a:t>unfoldingWord</a:t>
            </a:r>
            <a:r>
              <a:rPr lang="en-US" sz="1400" dirty="0">
                <a:latin typeface="Calibri"/>
                <a:ea typeface="Times New Roman" panose="02020603050405020304" pitchFamily="18" charset="0"/>
                <a:cs typeface="Arial"/>
              </a:rPr>
              <a:t>® Literal Text is available at https://unfoldingword.bible/ult/.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206332" y="4083784"/>
            <a:ext cx="2742843" cy="1754326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Completion Timeline Strategies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048141" y="4020422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10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623457" y="3328415"/>
            <a:ext cx="3897086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Consider</a:t>
            </a:r>
            <a:endParaRPr lang="en-US" sz="3600" b="1" dirty="0">
              <a:solidFill>
                <a:srgbClr val="B956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478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3D8872-5056-45C3-9946-A3DBDCEC2F73}"/>
              </a:ext>
            </a:extLst>
          </p:cNvPr>
          <p:cNvSpPr txBox="1"/>
          <p:nvPr/>
        </p:nvSpPr>
        <p:spPr>
          <a:xfrm>
            <a:off x="1952367" y="2339274"/>
            <a:ext cx="65614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</a:rPr>
              <a:t>New Testament: 7,957 verses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</a:rPr>
              <a:t>21 translators, 25 verses a week, 4 months</a:t>
            </a:r>
            <a:endParaRPr lang="en-US" sz="24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9BA2819-86B6-DD78-7853-81A89EE9C13D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30" t="10297" r="20308" b="5577"/>
          <a:stretch/>
        </p:blipFill>
        <p:spPr>
          <a:xfrm>
            <a:off x="904936" y="2159477"/>
            <a:ext cx="1226291" cy="1190589"/>
          </a:xfrm>
          <a:prstGeom prst="ellipse">
            <a:avLst/>
          </a:prstGeom>
          <a:ln w="76200">
            <a:solidFill>
              <a:srgbClr val="FBA93D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CACFD0F-C66C-B799-5893-2CD0809D7F4A}"/>
              </a:ext>
            </a:extLst>
          </p:cNvPr>
          <p:cNvSpPr/>
          <p:nvPr/>
        </p:nvSpPr>
        <p:spPr>
          <a:xfrm>
            <a:off x="1291281" y="979817"/>
            <a:ext cx="6561438" cy="646331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Setting Goals</a:t>
            </a:r>
          </a:p>
        </p:txBody>
      </p:sp>
    </p:spTree>
    <p:extLst>
      <p:ext uri="{BB962C8B-B14F-4D97-AF65-F5344CB8AC3E}">
        <p14:creationId xmlns:p14="http://schemas.microsoft.com/office/powerpoint/2010/main" val="2378721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0D579-7F6A-6CB8-128B-7F8F7EC84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Timetable for Drafting:</a:t>
            </a:r>
            <a:br>
              <a:rPr lang="en-US" dirty="0"/>
            </a:br>
            <a:r>
              <a:rPr lang="en-US" dirty="0"/>
              <a:t>New Testament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E1F2AEC-029A-36DE-C900-A64520E339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7882890"/>
              </p:ext>
            </p:extLst>
          </p:nvPr>
        </p:nvGraphicFramePr>
        <p:xfrm>
          <a:off x="628650" y="1825625"/>
          <a:ext cx="78867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07378808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348595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061519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Number of Translators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Verses Drafted per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 to Complete Drafting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0213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305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 ½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218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3981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½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7739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7666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9A2F4-A583-62C0-2CF3-7BE0D25CB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9BFD0BF-2097-4E66-3A53-24B3DAB0B14E}"/>
              </a:ext>
            </a:extLst>
          </p:cNvPr>
          <p:cNvSpPr txBox="1"/>
          <p:nvPr/>
        </p:nvSpPr>
        <p:spPr>
          <a:xfrm>
            <a:off x="1952367" y="2339274"/>
            <a:ext cx="65614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</a:rPr>
              <a:t>New Testament: 7,957 verses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ea typeface="Calibri" panose="020F0502020204030204" pitchFamily="34" charset="0"/>
              </a:rPr>
              <a:t>21 translators, 25 verses a week, 4 months</a:t>
            </a:r>
            <a:endParaRPr lang="en-US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6ABE7ED-B70B-7DFB-3E8D-08C419F19F5E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5" r="27247"/>
          <a:stretch/>
        </p:blipFill>
        <p:spPr>
          <a:xfrm>
            <a:off x="6997395" y="4201868"/>
            <a:ext cx="1191663" cy="1190589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accent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936F2B3-FC42-28F7-E9F1-386D24F66421}"/>
              </a:ext>
            </a:extLst>
          </p:cNvPr>
          <p:cNvSpPr txBox="1"/>
          <p:nvPr/>
        </p:nvSpPr>
        <p:spPr>
          <a:xfrm>
            <a:off x="695449" y="4381663"/>
            <a:ext cx="63019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Old Testament: 23,145 verses</a:t>
            </a:r>
          </a:p>
          <a:p>
            <a:pPr algn="ctr"/>
            <a:r>
              <a:rPr lang="en-US" sz="2400" dirty="0"/>
              <a:t>21 translators, 25 verses a week, 1 year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8ECFA7B-CD7C-30E4-C034-40E17037472B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30" t="10297" r="20308" b="5577"/>
          <a:stretch/>
        </p:blipFill>
        <p:spPr>
          <a:xfrm>
            <a:off x="904936" y="2159477"/>
            <a:ext cx="1226291" cy="1190589"/>
          </a:xfrm>
          <a:prstGeom prst="ellipse">
            <a:avLst/>
          </a:prstGeom>
          <a:ln w="76200">
            <a:solidFill>
              <a:srgbClr val="FBA93D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B4C6284-48E4-C695-3AB7-ADF20A9FBEAB}"/>
              </a:ext>
            </a:extLst>
          </p:cNvPr>
          <p:cNvSpPr/>
          <p:nvPr/>
        </p:nvSpPr>
        <p:spPr>
          <a:xfrm>
            <a:off x="1291281" y="979817"/>
            <a:ext cx="6561438" cy="646331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Setting Goals</a:t>
            </a:r>
          </a:p>
        </p:txBody>
      </p:sp>
    </p:spTree>
    <p:extLst>
      <p:ext uri="{BB962C8B-B14F-4D97-AF65-F5344CB8AC3E}">
        <p14:creationId xmlns:p14="http://schemas.microsoft.com/office/powerpoint/2010/main" val="2662665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46B24-F352-BC50-74D4-910958D4C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730FB-9718-0BA5-365F-75160FB2F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Timetable for Drafting:</a:t>
            </a:r>
            <a:br>
              <a:rPr lang="en-US" dirty="0"/>
            </a:br>
            <a:r>
              <a:rPr lang="en-US" dirty="0"/>
              <a:t>Old Testament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EA63D35-8098-03B6-3E9B-17773D763D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5014473"/>
              </p:ext>
            </p:extLst>
          </p:nvPr>
        </p:nvGraphicFramePr>
        <p:xfrm>
          <a:off x="628650" y="1825625"/>
          <a:ext cx="7886700" cy="21234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07378808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348595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061519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Number of Translators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Verses Drafted per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 to Complete Drafting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0213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 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305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Year and 3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218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3981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7739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294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Content Placeholder 71">
            <a:extLst>
              <a:ext uri="{FF2B5EF4-FFF2-40B4-BE49-F238E27FC236}">
                <a16:creationId xmlns:a16="http://schemas.microsoft.com/office/drawing/2014/main" id="{62524BE4-915D-A506-46A4-AD43209C7D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281111"/>
            <a:ext cx="9063990" cy="50984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A62CA9-7390-47EB-D47C-65163574E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Timeline for New Testament Completion</a:t>
            </a:r>
          </a:p>
        </p:txBody>
      </p:sp>
    </p:spTree>
    <p:extLst>
      <p:ext uri="{BB962C8B-B14F-4D97-AF65-F5344CB8AC3E}">
        <p14:creationId xmlns:p14="http://schemas.microsoft.com/office/powerpoint/2010/main" val="787753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9EA78-5797-4C8F-AABD-6989A512B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4CD3F72-2CAF-02A1-5067-2F63D67BB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Roles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284198-43ED-5AA4-A46C-0E32C7C78E7A}"/>
              </a:ext>
            </a:extLst>
          </p:cNvPr>
          <p:cNvSpPr txBox="1"/>
          <p:nvPr/>
        </p:nvSpPr>
        <p:spPr>
          <a:xfrm>
            <a:off x="3859620" y="2495830"/>
            <a:ext cx="4731487" cy="3046988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B4A42"/>
                </a:solidFill>
                <a:effectLst/>
                <a:uLnTx/>
                <a:uFillTx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Teach/train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5B4A4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Inspire/motivate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5B4A4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Organize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B4A42"/>
                </a:solidFill>
                <a:effectLst/>
                <a:uLnTx/>
                <a:uFillTx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Set goals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5B4A4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Gauge progress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5B4A4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Hold translators accountable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B4A42"/>
                </a:solidFill>
                <a:effectLst/>
                <a:uLnTx/>
                <a:uFillTx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Communicate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5B4A4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Keeping track of…ALL the details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5B4A42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F006A1D-0AB5-56D3-945E-BE6B9AE82C16}"/>
              </a:ext>
            </a:extLst>
          </p:cNvPr>
          <p:cNvGrpSpPr/>
          <p:nvPr/>
        </p:nvGrpSpPr>
        <p:grpSpPr>
          <a:xfrm>
            <a:off x="906722" y="1712075"/>
            <a:ext cx="2952898" cy="2952897"/>
            <a:chOff x="3483962" y="1250856"/>
            <a:chExt cx="2991144" cy="299114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BD4C2A0-8E43-A5CA-8097-12E6D6DB53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80" t="759" r="20980" b="789"/>
            <a:stretch/>
          </p:blipFill>
          <p:spPr>
            <a:xfrm>
              <a:off x="3483962" y="1250857"/>
              <a:ext cx="2991142" cy="2991142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651D6BC-BCD7-7FC6-DD25-F5A9B0F40033}"/>
                </a:ext>
              </a:extLst>
            </p:cNvPr>
            <p:cNvSpPr/>
            <p:nvPr/>
          </p:nvSpPr>
          <p:spPr>
            <a:xfrm>
              <a:off x="3483963" y="1250856"/>
              <a:ext cx="2991143" cy="2991143"/>
            </a:xfrm>
            <a:prstGeom prst="ellipse">
              <a:avLst/>
            </a:prstGeom>
            <a:noFill/>
            <a:ln w="57150">
              <a:solidFill>
                <a:srgbClr val="FBA93D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71655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0905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1B55404-05DE-48F5-936D-2DDD22A634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" r="632"/>
          <a:stretch>
            <a:fillRect/>
          </a:stretch>
        </p:blipFill>
        <p:spPr>
          <a:xfrm>
            <a:off x="142875" y="493643"/>
            <a:ext cx="8858250" cy="5870713"/>
          </a:xfrm>
          <a:prstGeom prst="roundRect">
            <a:avLst>
              <a:gd name="adj" fmla="val 10900"/>
            </a:avLst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5908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01147358cd12b12371d0fec9faf98450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f71df03f361f918f6e506a987229d969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F346A8F-BEB1-423B-AE74-C4E38A4F395B}"/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870300-B03F-45F7-9154-521D8C74684E}">
  <ds:schemaRefs>
    <ds:schemaRef ds:uri="9ede4979-7183-4f81-a394-71c40c9222c4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terms/"/>
    <ds:schemaRef ds:uri="http://schemas.openxmlformats.org/package/2006/metadata/core-properties"/>
    <ds:schemaRef ds:uri="http://purl.org/dc/elements/1.1/"/>
    <ds:schemaRef ds:uri="038937e4-20c5-4a73-b245-175c4ead9603"/>
    <ds:schemaRef ds:uri="http://schemas.microsoft.com/sharepoint/v3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4603</TotalTime>
  <Words>310</Words>
  <Application>Microsoft Office PowerPoint</Application>
  <PresentationFormat>On-screen Show (4:3)</PresentationFormat>
  <Paragraphs>60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Timetable for Drafting: New Testament</vt:lpstr>
      <vt:lpstr>PowerPoint Presentation</vt:lpstr>
      <vt:lpstr>Timetable for Drafting: Old Testament</vt:lpstr>
      <vt:lpstr>Sample Timeline for New Testament Completion</vt:lpstr>
      <vt:lpstr>Leadership Roles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432</cp:revision>
  <dcterms:created xsi:type="dcterms:W3CDTF">2019-03-18T18:21:25Z</dcterms:created>
  <dcterms:modified xsi:type="dcterms:W3CDTF">2025-09-23T16:35:29Z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